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17"/>
  </p:notesMasterIdLst>
  <p:sldIdLst>
    <p:sldId id="263" r:id="rId7"/>
    <p:sldId id="264" r:id="rId8"/>
    <p:sldId id="265" r:id="rId9"/>
    <p:sldId id="266" r:id="rId10"/>
    <p:sldId id="257" r:id="rId11"/>
    <p:sldId id="256" r:id="rId12"/>
    <p:sldId id="258" r:id="rId13"/>
    <p:sldId id="259" r:id="rId14"/>
    <p:sldId id="260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598D-E331-4E2B-A51B-3F58F87AB3A0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ED2D-41FA-4373-A027-7FE27305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9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2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2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4BBE-E881-4BD0-94A3-B7991F316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26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C9EF-3DF4-47CF-BDBA-7D40E3BC8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B6BF-2D22-4432-93B0-1D9791D93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7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030A-8858-429A-9A9C-935B65990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7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0BF4-A420-4CAF-9718-0D49EDB96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8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217-031E-4C7C-B204-63BF95CD3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AA8D-52E0-48B3-8C91-F8D9ACB19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9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7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2A26-EB13-448E-9BE0-4C0630E34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142F-E58C-49F1-9C6C-4B97732DB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48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D0AD-C891-4090-9F05-CC6DDC11E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14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7F41-BAE4-4494-AEDB-B3F38DD0A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56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9101-6954-4E33-906D-BC15275C3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8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4743-3AEF-461D-BFF1-ABD90201E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0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D6B0-BD2C-4267-B961-18E5096CD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0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946-5AB7-4660-AB60-3F7143B6B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D66-E21D-4482-8A3A-E2DF461E2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2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0460-0655-40D2-B4FE-DFE8CEAA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0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5D6F-9DAC-4F6C-A0C8-B188505FC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0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CD80-67E9-4AD0-9FCF-828BE8601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6ED4-2A55-49B0-9416-F9370F31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29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EBAD-6B08-483C-AEA6-071697D93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38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6171-FA92-4A06-8F3A-FB8208B0D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13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E650-6412-42DE-851D-A49CF2F98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31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5233-EF73-4E9C-A87D-D1CC01C2B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2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B56C-B95A-4D78-93B5-3648878E3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88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7AD8-C2D5-44FE-BB5D-5BA3D5A0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6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2655-1723-431B-8B5C-9E3350BA4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169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3AEF-ED18-481E-BD9B-8E6595E7A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A002-F91C-4393-9EAF-E4C47CE21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F71A-B7A5-4DDE-9A6E-DDB3B306C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B067-F247-45A2-9A28-76311FCB2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7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0DFE-D195-4EA5-B3DB-5C13BA7D5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97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C549-5AE0-44F3-9021-10FCB0683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5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CE1B-74A1-41B7-865A-B6AC83521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EE70-05E0-4948-8DFA-ED5D7B0F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62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D90D-B8C5-47F7-9C3F-0724D2CE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21D2-7277-4CF4-A8F8-7E13FE09C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98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B9D6-23FE-4819-83C5-967C6F9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1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5E6A-8715-4EA6-B1F9-6EF387A5F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7E4D-330E-4A9D-8E20-0B3CA3D14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3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30ED-343A-4E76-976B-796C36BA2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1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EE75-00B0-46D9-96F9-D4C3B92E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93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CC1F-3C09-465A-B7BD-315F991F5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4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36BD-D986-4AC2-8468-D34A81213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06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3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335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5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0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74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393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71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2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6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43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7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51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11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4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53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37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29B978-BC0A-4A0C-9B0D-A46417975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DE069B-0F60-40B4-8F31-D680514C9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DE04D8-03D3-4113-B44D-98564309D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AC1253-3855-4B75-A246-AA6951917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230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232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555836-5859-40E7-9613-C8EE8FEC5C0F}" type="datetimeFigureOut">
              <a:rPr lang="ru-RU" smtClean="0"/>
              <a:t>17.09.2016</a:t>
            </a:fld>
            <a:endParaRPr lang="ru-RU" dirty="0"/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6DAECC-5897-433D-A402-180FD7CA880F}" type="slidenum">
              <a:rPr lang="ru-RU" smtClean="0"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7390" y="1055228"/>
            <a:ext cx="7772400" cy="1470025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3534" y="2492896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обороне.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Возрождение традиций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88232" cy="2088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2795"/>
            <a:ext cx="7776864" cy="6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Москва. 24 марта. INTERFAX.RU - Президент РФ Владимир Путин сообщил, что подписал указ о возрождении советских норм физической подготовки "Готов к труду и обороне!"</a:t>
            </a:r>
            <a:endParaRPr lang="ru-RU" sz="2400" dirty="0"/>
          </a:p>
        </p:txBody>
      </p:sp>
      <p:pic>
        <p:nvPicPr>
          <p:cNvPr id="1026" name="Picture 2" descr="http://www.vlweb.ru/_nw/1/s54865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4992638" cy="32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Готов к труду </a:t>
            </a:r>
            <a:b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 обороне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Массовый спорт, по словам Путина, должен развиваться и быть более доступным для людей разного возраста, состояния здоровья, на что и направлена инициатива по возрождению ГТО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Запуск программы ГТО остро ставит вопрос о площадках для занятия спортом. Нам нужна сеть некоммерческих физкультурно-спортивных клубов по местам жительства, работы или службы. То есть в шаговой доступности", - сказал президент РФ, добавив, что должны быть спортивные сооружения и на открытом воздухе.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plotka.ru/wp-content/uploads/2013/10/aktiv-mini-7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86628"/>
            <a:ext cx="3548471" cy="1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 к труду </a:t>
            </a:r>
            <a:br>
              <a:rPr lang="ru-RU" dirty="0" smtClean="0"/>
            </a:br>
            <a:r>
              <a:rPr lang="ru-RU" dirty="0" smtClean="0"/>
              <a:t>и обороне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Дополнительной мерой привлечения граждан к спорту, по мнению Путина, мог бы стать механизм мотивирования страховых медицинских организаций. "Например, через поощрение тех, кто ведет здоровый образ жизни, регулярно проходит диспансеризацию и не имеет страховых случаев за предыдущий календарный год"</a:t>
            </a:r>
            <a:endParaRPr lang="ru-RU" sz="2000" dirty="0"/>
          </a:p>
        </p:txBody>
      </p:sp>
      <p:pic>
        <p:nvPicPr>
          <p:cNvPr id="69634" name="Picture 2" descr="http://sport.dozor.com.ua/content/documents/11282/1128102/images/DSCN1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07768" cy="30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Внизу будет выполнена надпись «ГТО» красного цвета. В верхней части знака — изображение герба Российской Федерации. Центральную окружность знака обрамляет широкий кант с рельефом в виде ряда параллельных дугообразных лучей, направленных из центра вверх, и лавровых ветвей в нижней части знака, обрамленных с двух концов лентами цветов флага России. Также внизу значка будет находиться цифра — от 1 до 11 (ступени достижении)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76056" y="2093394"/>
            <a:ext cx="3384376" cy="4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нового значка ГТО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Правительство уже определилось с дизайном знака отличия за спортивные достижения во Всероссийском физкультурно-спортивном комплексе «Готов к труду и обороне» (ГТО). Знак отличия ГТО имеет форму стилизованной многоконечной звезды, в центре которой расположена окружность с изображением бегущего спортсмена на фоне красного цвета для золотого знака отличия, синего — для серебряного значка, а для бронзового решили выбрать зеленый цвет c изображением восходящего солнца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6"/>
          <a:stretch/>
        </p:blipFill>
        <p:spPr>
          <a:xfrm>
            <a:off x="611560" y="1844824"/>
            <a:ext cx="3600400" cy="446449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45398" y="3789040"/>
            <a:ext cx="4038600" cy="45307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Отличившихся в сдаче норм ГТО будут поощрять бронзовыми, серебряными и золотыми значками. Человеку необходимо будет выполнить определенный минимум упражнений для их получения. Комплекс рассчитан на 11 ступеней, каждая из которых будет отражаться на лицевой стороне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значка.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5220072" y="1412776"/>
            <a:ext cx="2520280" cy="2275281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36096" y="3429000"/>
            <a:ext cx="26474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1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Изготавливать значок будут из обычного железа с покрытием, имитирующим золото. Ранее такие значки изготавливались из меди или латуни, но чуть позже в качестве сырья для производства стал использовать алюминий. Размер значка небольшой — 2,4х2,4 см, а его толщина составит 1,2 мм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545856" cy="2528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47" y="4581128"/>
            <a:ext cx="3161928" cy="20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 значку ГТО будет выдаваться и удостоверение темно-бордового цвета размером 16х11 см с описанием, за какие именно нормативы был вручен знак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3028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546367" cy="26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1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31">
  <a:themeElements>
    <a:clrScheme name="1_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Грани близости математики и поэзии</Template>
  <TotalTime>68</TotalTime>
  <Words>444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031</vt:lpstr>
      <vt:lpstr>Текст</vt:lpstr>
      <vt:lpstr>1_colormaster</vt:lpstr>
      <vt:lpstr>1_031</vt:lpstr>
      <vt:lpstr>2_colormaster</vt:lpstr>
      <vt:lpstr>Соревнование</vt:lpstr>
      <vt:lpstr>Классный час</vt:lpstr>
      <vt:lpstr>Готов к труду  и обороне</vt:lpstr>
      <vt:lpstr>Готов к труду  и обороне</vt:lpstr>
      <vt:lpstr>Готов к труду  и обороне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нового значка ГТО</dc:title>
  <dc:creator>User</dc:creator>
  <cp:lastModifiedBy>lavra</cp:lastModifiedBy>
  <cp:revision>9</cp:revision>
  <dcterms:created xsi:type="dcterms:W3CDTF">2014-09-25T23:35:35Z</dcterms:created>
  <dcterms:modified xsi:type="dcterms:W3CDTF">2016-09-16T22:38:07Z</dcterms:modified>
</cp:coreProperties>
</file>